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33"/>
  </p:notesMasterIdLst>
  <p:handoutMasterIdLst>
    <p:handoutMasterId r:id="rId34"/>
  </p:handoutMasterIdLst>
  <p:sldIdLst>
    <p:sldId id="272" r:id="rId5"/>
    <p:sldId id="317" r:id="rId6"/>
    <p:sldId id="320" r:id="rId7"/>
    <p:sldId id="321" r:id="rId8"/>
    <p:sldId id="322" r:id="rId9"/>
    <p:sldId id="256" r:id="rId10"/>
    <p:sldId id="323" r:id="rId11"/>
    <p:sldId id="26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0" r:id="rId20"/>
    <p:sldId id="271" r:id="rId21"/>
    <p:sldId id="324" r:id="rId22"/>
    <p:sldId id="268" r:id="rId23"/>
    <p:sldId id="269" r:id="rId24"/>
    <p:sldId id="325" r:id="rId25"/>
    <p:sldId id="327" r:id="rId26"/>
    <p:sldId id="328" r:id="rId27"/>
    <p:sldId id="326" r:id="rId28"/>
    <p:sldId id="273" r:id="rId29"/>
    <p:sldId id="274" r:id="rId30"/>
    <p:sldId id="275" r:id="rId31"/>
    <p:sldId id="276" r:id="rId3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802FE-C0AF-4162-8F18-F6792AFA337E}" v="8" dt="2021-05-28T06:15:12.706"/>
    <p1510:client id="{EDCE7E77-C64F-4040-8219-713E9A9C1A40}" v="21" vWet="25" dt="2021-05-28T06:14:59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S::m.huizer@helicon.nl::6bc960c0-5d73-417d-ac74-793b77e58855" providerId="AD" clId="Web-{249802FE-C0AF-4162-8F18-F6792AFA337E}"/>
    <pc:docChg chg="modSld">
      <pc:chgData name="Machiel Huizer" userId="S::m.huizer@helicon.nl::6bc960c0-5d73-417d-ac74-793b77e58855" providerId="AD" clId="Web-{249802FE-C0AF-4162-8F18-F6792AFA337E}" dt="2021-05-28T06:15:12.706" v="7"/>
      <pc:docMkLst>
        <pc:docMk/>
      </pc:docMkLst>
      <pc:sldChg chg="modSp">
        <pc:chgData name="Machiel Huizer" userId="S::m.huizer@helicon.nl::6bc960c0-5d73-417d-ac74-793b77e58855" providerId="AD" clId="Web-{249802FE-C0AF-4162-8F18-F6792AFA337E}" dt="2021-05-28T06:15:12.706" v="7"/>
        <pc:sldMkLst>
          <pc:docMk/>
          <pc:sldMk cId="794894741" sldId="272"/>
        </pc:sldMkLst>
        <pc:graphicFrameChg chg="mod modGraphic">
          <ac:chgData name="Machiel Huizer" userId="S::m.huizer@helicon.nl::6bc960c0-5d73-417d-ac74-793b77e58855" providerId="AD" clId="Web-{249802FE-C0AF-4162-8F18-F6792AFA337E}" dt="2021-05-28T06:15:12.706" v="7"/>
          <ac:graphicFrameMkLst>
            <pc:docMk/>
            <pc:sldMk cId="794894741" sldId="272"/>
            <ac:graphicFrameMk id="13" creationId="{BBD81BF5-9E86-4852-B783-21B8761DB99C}"/>
          </ac:graphicFrameMkLst>
        </pc:graphicFrameChg>
      </pc:sldChg>
    </pc:docChg>
  </pc:docChgLst>
  <pc:docChgLst>
    <pc:chgData name="Thomas Noordeloos" userId="7c446670-7459-44eb-8c93-60d80c060528" providerId="ADAL" clId="{EDCE7E77-C64F-4040-8219-713E9A9C1A40}"/>
    <pc:docChg chg="undo custSel addSld delSld modSld sldOrd">
      <pc:chgData name="Thomas Noordeloos" userId="7c446670-7459-44eb-8c93-60d80c060528" providerId="ADAL" clId="{EDCE7E77-C64F-4040-8219-713E9A9C1A40}" dt="2021-05-27T14:08:03.297" v="818" actId="20577"/>
      <pc:docMkLst>
        <pc:docMk/>
      </pc:docMkLst>
      <pc:sldChg chg="addSp delSp modSp">
        <pc:chgData name="Thomas Noordeloos" userId="7c446670-7459-44eb-8c93-60d80c060528" providerId="ADAL" clId="{EDCE7E77-C64F-4040-8219-713E9A9C1A40}" dt="2021-05-27T10:02:08.626" v="4"/>
        <pc:sldMkLst>
          <pc:docMk/>
          <pc:sldMk cId="3788715575" sldId="256"/>
        </pc:sldMkLst>
        <pc:graphicFrameChg chg="add del mod">
          <ac:chgData name="Thomas Noordeloos" userId="7c446670-7459-44eb-8c93-60d80c060528" providerId="ADAL" clId="{EDCE7E77-C64F-4040-8219-713E9A9C1A40}" dt="2021-05-27T10:01:54.011" v="1"/>
          <ac:graphicFrameMkLst>
            <pc:docMk/>
            <pc:sldMk cId="3788715575" sldId="256"/>
            <ac:graphicFrameMk id="3" creationId="{D9C2210D-B63D-4C2F-A022-185CBB0D1615}"/>
          </ac:graphicFrameMkLst>
        </pc:graphicFrameChg>
        <pc:graphicFrameChg chg="del mod">
          <ac:chgData name="Thomas Noordeloos" userId="7c446670-7459-44eb-8c93-60d80c060528" providerId="ADAL" clId="{EDCE7E77-C64F-4040-8219-713E9A9C1A40}" dt="2021-05-27T10:02:08.626" v="4"/>
          <ac:graphicFrameMkLst>
            <pc:docMk/>
            <pc:sldMk cId="3788715575" sldId="256"/>
            <ac:graphicFrameMk id="4" creationId="{E61DF176-A77E-4D2F-95FB-F341583628E1}"/>
          </ac:graphicFrameMkLst>
        </pc:graphicFrameChg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4259780949" sldId="268"/>
        </pc:sldMkLst>
      </pc:sldChg>
      <pc:sldChg chg="modSp add mod">
        <pc:chgData name="Thomas Noordeloos" userId="7c446670-7459-44eb-8c93-60d80c060528" providerId="ADAL" clId="{EDCE7E77-C64F-4040-8219-713E9A9C1A40}" dt="2021-05-27T14:03:33.356" v="406" actId="20577"/>
        <pc:sldMkLst>
          <pc:docMk/>
          <pc:sldMk cId="109456293" sldId="269"/>
        </pc:sldMkLst>
        <pc:spChg chg="mod">
          <ac:chgData name="Thomas Noordeloos" userId="7c446670-7459-44eb-8c93-60d80c060528" providerId="ADAL" clId="{EDCE7E77-C64F-4040-8219-713E9A9C1A40}" dt="2021-05-27T14:03:33.356" v="406" actId="20577"/>
          <ac:spMkLst>
            <pc:docMk/>
            <pc:sldMk cId="109456293" sldId="269"/>
            <ac:spMk id="9" creationId="{00000000-0000-0000-0000-000000000000}"/>
          </ac:spMkLst>
        </pc:spChg>
      </pc:sldChg>
      <pc:sldChg chg="del">
        <pc:chgData name="Thomas Noordeloos" userId="7c446670-7459-44eb-8c93-60d80c060528" providerId="ADAL" clId="{EDCE7E77-C64F-4040-8219-713E9A9C1A40}" dt="2021-05-27T10:18:25.846" v="137" actId="47"/>
        <pc:sldMkLst>
          <pc:docMk/>
          <pc:sldMk cId="3825247706" sldId="269"/>
        </pc:sldMkLst>
      </pc:sldChg>
      <pc:sldChg chg="modSp add mod">
        <pc:chgData name="Thomas Noordeloos" userId="7c446670-7459-44eb-8c93-60d80c060528" providerId="ADAL" clId="{EDCE7E77-C64F-4040-8219-713E9A9C1A40}" dt="2021-05-27T14:02:30.731" v="385" actId="20577"/>
        <pc:sldMkLst>
          <pc:docMk/>
          <pc:sldMk cId="794894741" sldId="272"/>
        </pc:sldMkLst>
        <pc:spChg chg="mod">
          <ac:chgData name="Thomas Noordeloos" userId="7c446670-7459-44eb-8c93-60d80c060528" providerId="ADAL" clId="{EDCE7E77-C64F-4040-8219-713E9A9C1A40}" dt="2021-05-27T10:05:13.217" v="15" actId="12"/>
          <ac:spMkLst>
            <pc:docMk/>
            <pc:sldMk cId="794894741" sldId="272"/>
            <ac:spMk id="6" creationId="{4910A9D3-44B0-412E-9D51-FA1C2DD5ED39}"/>
          </ac:spMkLst>
        </pc:spChg>
        <pc:spChg chg="mod">
          <ac:chgData name="Thomas Noordeloos" userId="7c446670-7459-44eb-8c93-60d80c060528" providerId="ADAL" clId="{EDCE7E77-C64F-4040-8219-713E9A9C1A40}" dt="2021-05-27T14:02:30.731" v="385" actId="20577"/>
          <ac:spMkLst>
            <pc:docMk/>
            <pc:sldMk cId="794894741" sldId="272"/>
            <ac:spMk id="10" creationId="{B5E90D55-298E-4509-878D-C4E228CD5F8E}"/>
          </ac:spMkLst>
        </pc:spChg>
        <pc:spChg chg="mod ord">
          <ac:chgData name="Thomas Noordeloos" userId="7c446670-7459-44eb-8c93-60d80c060528" providerId="ADAL" clId="{EDCE7E77-C64F-4040-8219-713E9A9C1A40}" dt="2021-05-27T10:07:09.737" v="26" actId="167"/>
          <ac:spMkLst>
            <pc:docMk/>
            <pc:sldMk cId="794894741" sldId="272"/>
            <ac:spMk id="18" creationId="{D8729D5A-9FCE-424A-BA8D-CF5994EDB1B6}"/>
          </ac:spMkLst>
        </pc:spChg>
        <pc:graphicFrameChg chg="mod modGraphic">
          <ac:chgData name="Thomas Noordeloos" userId="7c446670-7459-44eb-8c93-60d80c060528" providerId="ADAL" clId="{EDCE7E77-C64F-4040-8219-713E9A9C1A40}" dt="2021-05-27T10:04:19.953" v="9" actId="108"/>
          <ac:graphicFrameMkLst>
            <pc:docMk/>
            <pc:sldMk cId="794894741" sldId="272"/>
            <ac:graphicFrameMk id="13" creationId="{BBD81BF5-9E86-4852-B783-21B8761DB99C}"/>
          </ac:graphicFrameMkLst>
        </pc:graphicFrameChg>
        <pc:picChg chg="mod">
          <ac:chgData name="Thomas Noordeloos" userId="7c446670-7459-44eb-8c93-60d80c060528" providerId="ADAL" clId="{EDCE7E77-C64F-4040-8219-713E9A9C1A40}" dt="2021-05-27T10:07:16.723" v="27" actId="1076"/>
          <ac:picMkLst>
            <pc:docMk/>
            <pc:sldMk cId="794894741" sldId="272"/>
            <ac:picMk id="20" creationId="{72ADD984-4BEC-4118-974C-4F5B62A33777}"/>
          </ac:picMkLst>
        </pc:picChg>
      </pc:sldChg>
      <pc:sldChg chg="new del">
        <pc:chgData name="Thomas Noordeloos" userId="7c446670-7459-44eb-8c93-60d80c060528" providerId="ADAL" clId="{EDCE7E77-C64F-4040-8219-713E9A9C1A40}" dt="2021-05-27T10:02:01.483" v="3" actId="680"/>
        <pc:sldMkLst>
          <pc:docMk/>
          <pc:sldMk cId="2571377467" sldId="272"/>
        </pc:sldMkLst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2524012380" sldId="273"/>
        </pc:sldMkLst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2017407810" sldId="274"/>
        </pc:sldMkLst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668294381" sldId="275"/>
        </pc:sldMkLst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3384117888" sldId="276"/>
        </pc:sldMkLst>
      </pc:sldChg>
      <pc:sldChg chg="modSp add mod">
        <pc:chgData name="Thomas Noordeloos" userId="7c446670-7459-44eb-8c93-60d80c060528" providerId="ADAL" clId="{EDCE7E77-C64F-4040-8219-713E9A9C1A40}" dt="2021-05-27T10:13:19.844" v="87" actId="20577"/>
        <pc:sldMkLst>
          <pc:docMk/>
          <pc:sldMk cId="341418734" sldId="317"/>
        </pc:sldMkLst>
        <pc:spChg chg="mod">
          <ac:chgData name="Thomas Noordeloos" userId="7c446670-7459-44eb-8c93-60d80c060528" providerId="ADAL" clId="{EDCE7E77-C64F-4040-8219-713E9A9C1A40}" dt="2021-05-27T10:13:19.844" v="87" actId="20577"/>
          <ac:spMkLst>
            <pc:docMk/>
            <pc:sldMk cId="341418734" sldId="317"/>
            <ac:spMk id="3" creationId="{00000000-0000-0000-0000-000000000000}"/>
          </ac:spMkLst>
        </pc:spChg>
      </pc:sldChg>
      <pc:sldChg chg="modSp add mod">
        <pc:chgData name="Thomas Noordeloos" userId="7c446670-7459-44eb-8c93-60d80c060528" providerId="ADAL" clId="{EDCE7E77-C64F-4040-8219-713E9A9C1A40}" dt="2021-05-27T10:14:52.313" v="111" actId="207"/>
        <pc:sldMkLst>
          <pc:docMk/>
          <pc:sldMk cId="2226100833" sldId="320"/>
        </pc:sldMkLst>
        <pc:spChg chg="mod">
          <ac:chgData name="Thomas Noordeloos" userId="7c446670-7459-44eb-8c93-60d80c060528" providerId="ADAL" clId="{EDCE7E77-C64F-4040-8219-713E9A9C1A40}" dt="2021-05-27T10:14:52.313" v="111" actId="207"/>
          <ac:spMkLst>
            <pc:docMk/>
            <pc:sldMk cId="2226100833" sldId="320"/>
            <ac:spMk id="4" creationId="{00000000-0000-0000-0000-000000000000}"/>
          </ac:spMkLst>
        </pc:spChg>
      </pc:sldChg>
      <pc:sldChg chg="addSp delSp modSp add mod ord">
        <pc:chgData name="Thomas Noordeloos" userId="7c446670-7459-44eb-8c93-60d80c060528" providerId="ADAL" clId="{EDCE7E77-C64F-4040-8219-713E9A9C1A40}" dt="2021-05-27T10:15:51.568" v="118"/>
        <pc:sldMkLst>
          <pc:docMk/>
          <pc:sldMk cId="3660978896" sldId="321"/>
        </pc:sldMkLst>
        <pc:spChg chg="del">
          <ac:chgData name="Thomas Noordeloos" userId="7c446670-7459-44eb-8c93-60d80c060528" providerId="ADAL" clId="{EDCE7E77-C64F-4040-8219-713E9A9C1A40}" dt="2021-05-27T10:15:19.779" v="112" actId="478"/>
          <ac:spMkLst>
            <pc:docMk/>
            <pc:sldMk cId="3660978896" sldId="321"/>
            <ac:spMk id="4" creationId="{00000000-0000-0000-0000-000000000000}"/>
          </ac:spMkLst>
        </pc:spChg>
        <pc:spChg chg="add mod">
          <ac:chgData name="Thomas Noordeloos" userId="7c446670-7459-44eb-8c93-60d80c060528" providerId="ADAL" clId="{EDCE7E77-C64F-4040-8219-713E9A9C1A40}" dt="2021-05-27T10:15:51.568" v="118"/>
          <ac:spMkLst>
            <pc:docMk/>
            <pc:sldMk cId="3660978896" sldId="321"/>
            <ac:spMk id="7" creationId="{75264982-FC16-4E95-905C-1AE942BCB6CF}"/>
          </ac:spMkLst>
        </pc:spChg>
      </pc:sldChg>
      <pc:sldChg chg="addSp delSp modSp add del mod modAnim">
        <pc:chgData name="Thomas Noordeloos" userId="7c446670-7459-44eb-8c93-60d80c060528" providerId="ADAL" clId="{EDCE7E77-C64F-4040-8219-713E9A9C1A40}" dt="2021-05-27T10:17:41.109" v="136" actId="1076"/>
        <pc:sldMkLst>
          <pc:docMk/>
          <pc:sldMk cId="4259435891" sldId="322"/>
        </pc:sldMkLst>
        <pc:spChg chg="add mod">
          <ac:chgData name="Thomas Noordeloos" userId="7c446670-7459-44eb-8c93-60d80c060528" providerId="ADAL" clId="{EDCE7E77-C64F-4040-8219-713E9A9C1A40}" dt="2021-05-27T10:17:32.628" v="135" actId="20577"/>
          <ac:spMkLst>
            <pc:docMk/>
            <pc:sldMk cId="4259435891" sldId="322"/>
            <ac:spMk id="11" creationId="{8D8DF49B-E821-46C0-A096-E7EF3CF262B3}"/>
          </ac:spMkLst>
        </pc:spChg>
        <pc:spChg chg="mod">
          <ac:chgData name="Thomas Noordeloos" userId="7c446670-7459-44eb-8c93-60d80c060528" providerId="ADAL" clId="{EDCE7E77-C64F-4040-8219-713E9A9C1A40}" dt="2021-05-27T10:17:41.109" v="136" actId="1076"/>
          <ac:spMkLst>
            <pc:docMk/>
            <pc:sldMk cId="4259435891" sldId="322"/>
            <ac:spMk id="17" creationId="{C23A913D-8EC0-44C6-B8C3-292DD1ECEECE}"/>
          </ac:spMkLst>
        </pc:spChg>
        <pc:spChg chg="del">
          <ac:chgData name="Thomas Noordeloos" userId="7c446670-7459-44eb-8c93-60d80c060528" providerId="ADAL" clId="{EDCE7E77-C64F-4040-8219-713E9A9C1A40}" dt="2021-05-27T10:17:04.117" v="124" actId="478"/>
          <ac:spMkLst>
            <pc:docMk/>
            <pc:sldMk cId="4259435891" sldId="322"/>
            <ac:spMk id="22" creationId="{2E6F5151-E7E6-4E9F-84CA-9A52F23D316E}"/>
          </ac:spMkLst>
        </pc:spChg>
        <pc:grpChg chg="del">
          <ac:chgData name="Thomas Noordeloos" userId="7c446670-7459-44eb-8c93-60d80c060528" providerId="ADAL" clId="{EDCE7E77-C64F-4040-8219-713E9A9C1A40}" dt="2021-05-27T10:17:07.636" v="125" actId="478"/>
          <ac:grpSpMkLst>
            <pc:docMk/>
            <pc:sldMk cId="4259435891" sldId="322"/>
            <ac:grpSpMk id="9" creationId="{13D07184-71D5-41B1-83C2-1886E915F8B6}"/>
          </ac:grpSpMkLst>
        </pc:grpChg>
        <pc:picChg chg="add mod">
          <ac:chgData name="Thomas Noordeloos" userId="7c446670-7459-44eb-8c93-60d80c060528" providerId="ADAL" clId="{EDCE7E77-C64F-4040-8219-713E9A9C1A40}" dt="2021-05-27T10:17:22.533" v="127"/>
          <ac:picMkLst>
            <pc:docMk/>
            <pc:sldMk cId="4259435891" sldId="322"/>
            <ac:picMk id="13" creationId="{B9A3EC8E-A49B-4A1B-9B1C-6597422BF595}"/>
          </ac:picMkLst>
        </pc:picChg>
        <pc:picChg chg="mod">
          <ac:chgData name="Thomas Noordeloos" userId="7c446670-7459-44eb-8c93-60d80c060528" providerId="ADAL" clId="{EDCE7E77-C64F-4040-8219-713E9A9C1A40}" dt="2021-05-27T10:17:41.109" v="136" actId="1076"/>
          <ac:picMkLst>
            <pc:docMk/>
            <pc:sldMk cId="4259435891" sldId="322"/>
            <ac:picMk id="16" creationId="{325539EB-8401-401D-A123-C22BD28EB115}"/>
          </ac:picMkLst>
        </pc:picChg>
        <pc:picChg chg="del">
          <ac:chgData name="Thomas Noordeloos" userId="7c446670-7459-44eb-8c93-60d80c060528" providerId="ADAL" clId="{EDCE7E77-C64F-4040-8219-713E9A9C1A40}" dt="2021-05-27T10:17:04.117" v="124" actId="478"/>
          <ac:picMkLst>
            <pc:docMk/>
            <pc:sldMk cId="4259435891" sldId="322"/>
            <ac:picMk id="2052" creationId="{928F1F61-AA9F-448F-9BFF-35DB4342711F}"/>
          </ac:picMkLst>
        </pc:picChg>
      </pc:sldChg>
      <pc:sldChg chg="add del">
        <pc:chgData name="Thomas Noordeloos" userId="7c446670-7459-44eb-8c93-60d80c060528" providerId="ADAL" clId="{EDCE7E77-C64F-4040-8219-713E9A9C1A40}" dt="2021-05-27T10:16:36.809" v="123" actId="47"/>
        <pc:sldMkLst>
          <pc:docMk/>
          <pc:sldMk cId="2605323512" sldId="323"/>
        </pc:sldMkLst>
      </pc:sldChg>
      <pc:sldChg chg="addSp delSp modSp new mod">
        <pc:chgData name="Thomas Noordeloos" userId="7c446670-7459-44eb-8c93-60d80c060528" providerId="ADAL" clId="{EDCE7E77-C64F-4040-8219-713E9A9C1A40}" dt="2021-05-27T10:19:31.415" v="142" actId="1076"/>
        <pc:sldMkLst>
          <pc:docMk/>
          <pc:sldMk cId="3678222392" sldId="323"/>
        </pc:sldMkLst>
        <pc:spChg chg="del">
          <ac:chgData name="Thomas Noordeloos" userId="7c446670-7459-44eb-8c93-60d80c060528" providerId="ADAL" clId="{EDCE7E77-C64F-4040-8219-713E9A9C1A40}" dt="2021-05-27T10:19:16.912" v="140" actId="478"/>
          <ac:spMkLst>
            <pc:docMk/>
            <pc:sldMk cId="3678222392" sldId="323"/>
            <ac:spMk id="2" creationId="{070BD66D-3433-4CC0-AD6C-40AF2361610B}"/>
          </ac:spMkLst>
        </pc:spChg>
        <pc:spChg chg="del">
          <ac:chgData name="Thomas Noordeloos" userId="7c446670-7459-44eb-8c93-60d80c060528" providerId="ADAL" clId="{EDCE7E77-C64F-4040-8219-713E9A9C1A40}" dt="2021-05-27T10:19:15.207" v="139" actId="478"/>
          <ac:spMkLst>
            <pc:docMk/>
            <pc:sldMk cId="3678222392" sldId="323"/>
            <ac:spMk id="3" creationId="{766FB759-8547-4555-AE3B-6E843B8DC75D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4" creationId="{AE4377D7-5A69-4449-81A1-015BCDC0370A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5" creationId="{B02C22D0-813A-4DCC-ABF9-3422E3C2D24B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6" creationId="{0DE30B5B-FABA-495E-8B93-55F84CA8A016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7" creationId="{A9F71577-6CA6-4611-8FED-71CF54C8112A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8" creationId="{DC1809DB-9D05-4A7F-912B-4175ADEC56AD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9" creationId="{8E30BB9E-0D02-444A-818D-4FFDAD4D3A79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16" creationId="{00962C89-E327-454E-A0FB-C77D81C23CA0}"/>
          </ac:spMkLst>
        </pc:spChg>
        <pc:spChg chg="add mod">
          <ac:chgData name="Thomas Noordeloos" userId="7c446670-7459-44eb-8c93-60d80c060528" providerId="ADAL" clId="{EDCE7E77-C64F-4040-8219-713E9A9C1A40}" dt="2021-05-27T10:19:31.415" v="142" actId="1076"/>
          <ac:spMkLst>
            <pc:docMk/>
            <pc:sldMk cId="3678222392" sldId="323"/>
            <ac:spMk id="18" creationId="{F85B2EF1-30D1-4E6C-AF0B-5232B191CFB6}"/>
          </ac:spMkLst>
        </pc:sp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0" creationId="{5D402D33-B2BB-46CE-AA73-34E41362F966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1" creationId="{5A395D91-603D-4ED8-93E7-C571DC9C0E5F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2" creationId="{A4E2E452-EFCA-4B27-A289-EE4A68ED8827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3" creationId="{65FF4DDB-6C9E-495B-AD79-EB9E36195435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4" creationId="{8CA49FE0-37EF-4A7B-816B-19A5EA4F652E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5" creationId="{0BE49DC0-404F-48E7-ADE1-5EB718D6879C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7" creationId="{BFE72D25-4C28-459F-86A4-DE7277C3B0F0}"/>
          </ac:picMkLst>
        </pc:picChg>
        <pc:picChg chg="add mod">
          <ac:chgData name="Thomas Noordeloos" userId="7c446670-7459-44eb-8c93-60d80c060528" providerId="ADAL" clId="{EDCE7E77-C64F-4040-8219-713E9A9C1A40}" dt="2021-05-27T10:19:31.415" v="142" actId="1076"/>
          <ac:picMkLst>
            <pc:docMk/>
            <pc:sldMk cId="3678222392" sldId="323"/>
            <ac:picMk id="19" creationId="{D5412032-EE6F-4BA3-AC19-CC01B7AB35F5}"/>
          </ac:picMkLst>
        </pc:picChg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2571187496" sldId="324"/>
        </pc:sldMkLst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3934120589" sldId="325"/>
        </pc:sldMkLst>
      </pc:sldChg>
      <pc:sldChg chg="add">
        <pc:chgData name="Thomas Noordeloos" userId="7c446670-7459-44eb-8c93-60d80c060528" providerId="ADAL" clId="{EDCE7E77-C64F-4040-8219-713E9A9C1A40}" dt="2021-05-27T10:36:37.433" v="143"/>
        <pc:sldMkLst>
          <pc:docMk/>
          <pc:sldMk cId="1109978566" sldId="326"/>
        </pc:sldMkLst>
      </pc:sldChg>
      <pc:sldChg chg="delSp modSp add mod">
        <pc:chgData name="Thomas Noordeloos" userId="7c446670-7459-44eb-8c93-60d80c060528" providerId="ADAL" clId="{EDCE7E77-C64F-4040-8219-713E9A9C1A40}" dt="2021-05-27T10:42:40.571" v="355" actId="20577"/>
        <pc:sldMkLst>
          <pc:docMk/>
          <pc:sldMk cId="1084871067" sldId="327"/>
        </pc:sldMkLst>
        <pc:spChg chg="mod">
          <ac:chgData name="Thomas Noordeloos" userId="7c446670-7459-44eb-8c93-60d80c060528" providerId="ADAL" clId="{EDCE7E77-C64F-4040-8219-713E9A9C1A40}" dt="2021-05-27T10:38:53.630" v="175" actId="20577"/>
          <ac:spMkLst>
            <pc:docMk/>
            <pc:sldMk cId="1084871067" sldId="327"/>
            <ac:spMk id="4" creationId="{00000000-0000-0000-0000-000000000000}"/>
          </ac:spMkLst>
        </pc:spChg>
        <pc:spChg chg="mod">
          <ac:chgData name="Thomas Noordeloos" userId="7c446670-7459-44eb-8c93-60d80c060528" providerId="ADAL" clId="{EDCE7E77-C64F-4040-8219-713E9A9C1A40}" dt="2021-05-27T10:39:16.107" v="199" actId="20577"/>
          <ac:spMkLst>
            <pc:docMk/>
            <pc:sldMk cId="1084871067" sldId="327"/>
            <ac:spMk id="6" creationId="{00000000-0000-0000-0000-000000000000}"/>
          </ac:spMkLst>
        </pc:spChg>
        <pc:spChg chg="mod">
          <ac:chgData name="Thomas Noordeloos" userId="7c446670-7459-44eb-8c93-60d80c060528" providerId="ADAL" clId="{EDCE7E77-C64F-4040-8219-713E9A9C1A40}" dt="2021-05-27T10:42:40.571" v="355" actId="20577"/>
          <ac:spMkLst>
            <pc:docMk/>
            <pc:sldMk cId="1084871067" sldId="327"/>
            <ac:spMk id="9" creationId="{00000000-0000-0000-0000-000000000000}"/>
          </ac:spMkLst>
        </pc:spChg>
        <pc:graphicFrameChg chg="del">
          <ac:chgData name="Thomas Noordeloos" userId="7c446670-7459-44eb-8c93-60d80c060528" providerId="ADAL" clId="{EDCE7E77-C64F-4040-8219-713E9A9C1A40}" dt="2021-05-27T10:39:29.426" v="202" actId="478"/>
          <ac:graphicFrameMkLst>
            <pc:docMk/>
            <pc:sldMk cId="1084871067" sldId="327"/>
            <ac:graphicFrameMk id="12" creationId="{00000000-0000-0000-0000-000000000000}"/>
          </ac:graphicFrameMkLst>
        </pc:graphicFrameChg>
      </pc:sldChg>
      <pc:sldChg chg="delSp modSp add mod">
        <pc:chgData name="Thomas Noordeloos" userId="7c446670-7459-44eb-8c93-60d80c060528" providerId="ADAL" clId="{EDCE7E77-C64F-4040-8219-713E9A9C1A40}" dt="2021-05-27T14:08:03.297" v="818" actId="20577"/>
        <pc:sldMkLst>
          <pc:docMk/>
          <pc:sldMk cId="1984883409" sldId="328"/>
        </pc:sldMkLst>
        <pc:spChg chg="mod">
          <ac:chgData name="Thomas Noordeloos" userId="7c446670-7459-44eb-8c93-60d80c060528" providerId="ADAL" clId="{EDCE7E77-C64F-4040-8219-713E9A9C1A40}" dt="2021-05-27T14:03:01.403" v="396" actId="20577"/>
          <ac:spMkLst>
            <pc:docMk/>
            <pc:sldMk cId="1984883409" sldId="328"/>
            <ac:spMk id="4" creationId="{00000000-0000-0000-0000-000000000000}"/>
          </ac:spMkLst>
        </pc:spChg>
        <pc:spChg chg="mod">
          <ac:chgData name="Thomas Noordeloos" userId="7c446670-7459-44eb-8c93-60d80c060528" providerId="ADAL" clId="{EDCE7E77-C64F-4040-8219-713E9A9C1A40}" dt="2021-05-27T14:08:03.297" v="818" actId="20577"/>
          <ac:spMkLst>
            <pc:docMk/>
            <pc:sldMk cId="1984883409" sldId="328"/>
            <ac:spMk id="6" creationId="{00000000-0000-0000-0000-000000000000}"/>
          </ac:spMkLst>
        </pc:spChg>
        <pc:spChg chg="del">
          <ac:chgData name="Thomas Noordeloos" userId="7c446670-7459-44eb-8c93-60d80c060528" providerId="ADAL" clId="{EDCE7E77-C64F-4040-8219-713E9A9C1A40}" dt="2021-05-27T14:03:58.673" v="407" actId="478"/>
          <ac:spMkLst>
            <pc:docMk/>
            <pc:sldMk cId="1984883409" sldId="328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Inwoners naar leeftijd 2019</a:t>
            </a:r>
          </a:p>
          <a:p>
            <a:pPr>
              <a:defRPr/>
            </a:pPr>
            <a:r>
              <a:rPr lang="nl-NL"/>
              <a:t>De Blaak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Blad1!$C$5</c:f>
              <c:strCache>
                <c:ptCount val="1"/>
                <c:pt idx="0">
                  <c:v>0 t/m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Blad1!$C$6</c:f>
              <c:numCache>
                <c:formatCode>0.0%</c:formatCode>
                <c:ptCount val="1"/>
                <c:pt idx="0">
                  <c:v>3.654039557492457E-2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F-4432-AA53-091857B79860}"/>
            </c:ext>
          </c:extLst>
        </c:ser>
        <c:ser>
          <c:idx val="1"/>
          <c:order val="1"/>
          <c:tx>
            <c:strRef>
              <c:f>Blad1!$D$5</c:f>
              <c:strCache>
                <c:ptCount val="1"/>
                <c:pt idx="0">
                  <c:v>4 t/m 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Blad1!$D$6</c:f>
              <c:numCache>
                <c:formatCode>0.0%</c:formatCode>
                <c:ptCount val="1"/>
                <c:pt idx="0">
                  <c:v>9.4032852832718741E-2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F-4432-AA53-091857B79860}"/>
            </c:ext>
          </c:extLst>
        </c:ser>
        <c:ser>
          <c:idx val="2"/>
          <c:order val="2"/>
          <c:tx>
            <c:strRef>
              <c:f>Blad1!$E$5</c:f>
              <c:strCache>
                <c:ptCount val="1"/>
                <c:pt idx="0">
                  <c:v>12 t/m 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Blad1!$E$6</c:f>
              <c:numCache>
                <c:formatCode>0.0%</c:formatCode>
                <c:ptCount val="1"/>
                <c:pt idx="0">
                  <c:v>6.3526651022460606E-2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F-4432-AA53-091857B79860}"/>
            </c:ext>
          </c:extLst>
        </c:ser>
        <c:ser>
          <c:idx val="3"/>
          <c:order val="3"/>
          <c:tx>
            <c:strRef>
              <c:f>Blad1!$F$5</c:f>
              <c:strCache>
                <c:ptCount val="1"/>
                <c:pt idx="0">
                  <c:v>18 t/m 26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Blad1!$F$6</c:f>
              <c:numCache>
                <c:formatCode>0.0%</c:formatCode>
                <c:ptCount val="1"/>
                <c:pt idx="0">
                  <c:v>7.4421723097552794E-2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F-4432-AA53-091857B79860}"/>
            </c:ext>
          </c:extLst>
        </c:ser>
        <c:ser>
          <c:idx val="4"/>
          <c:order val="4"/>
          <c:tx>
            <c:strRef>
              <c:f>Blad1!$G$5</c:f>
              <c:strCache>
                <c:ptCount val="1"/>
                <c:pt idx="0">
                  <c:v>27 t/m 39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Blad1!$G$6</c:f>
              <c:numCache>
                <c:formatCode>0.0%</c:formatCode>
                <c:ptCount val="1"/>
                <c:pt idx="0">
                  <c:v>0.12001340931947703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F-4432-AA53-091857B79860}"/>
            </c:ext>
          </c:extLst>
        </c:ser>
        <c:ser>
          <c:idx val="5"/>
          <c:order val="5"/>
          <c:tx>
            <c:strRef>
              <c:f>Blad1!$H$5</c:f>
              <c:strCache>
                <c:ptCount val="1"/>
                <c:pt idx="0">
                  <c:v>40 t/m 54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Blad1!$H$6</c:f>
              <c:numCache>
                <c:formatCode>0.0%</c:formatCode>
                <c:ptCount val="1"/>
                <c:pt idx="0">
                  <c:v>0.17281260476030841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F-4432-AA53-091857B79860}"/>
            </c:ext>
          </c:extLst>
        </c:ser>
        <c:ser>
          <c:idx val="6"/>
          <c:order val="6"/>
          <c:tx>
            <c:strRef>
              <c:f>Blad1!$I$5</c:f>
              <c:strCache>
                <c:ptCount val="1"/>
                <c:pt idx="0">
                  <c:v>55 t/m 64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Blad1!$I$6</c:f>
              <c:numCache>
                <c:formatCode>0.0%</c:formatCode>
                <c:ptCount val="1"/>
                <c:pt idx="0">
                  <c:v>0.20030170968823333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DF-4432-AA53-091857B79860}"/>
            </c:ext>
          </c:extLst>
        </c:ser>
        <c:ser>
          <c:idx val="7"/>
          <c:order val="7"/>
          <c:tx>
            <c:strRef>
              <c:f>Blad1!$J$5</c:f>
              <c:strCache>
                <c:ptCount val="1"/>
                <c:pt idx="0">
                  <c:v>65+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Blad1!$J$6</c:f>
              <c:numCache>
                <c:formatCode>0.0%</c:formatCode>
                <c:ptCount val="1"/>
                <c:pt idx="0">
                  <c:v>0.23835065370432451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DF-4432-AA53-091857B7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0879567"/>
        <c:axId val="200879983"/>
      </c:barChart>
      <c:catAx>
        <c:axId val="20087956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79983"/>
        <c:crosses val="autoZero"/>
        <c:auto val="1"/>
        <c:lblAlgn val="ctr"/>
        <c:lblOffset val="100"/>
        <c:noMultiLvlLbl val="0"/>
      </c:catAx>
      <c:valAx>
        <c:axId val="20087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7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46872611541358E-2"/>
          <c:y val="0.92743634742753733"/>
          <c:w val="0.89999997274226939"/>
          <c:h val="6.328597007423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27-5-2021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65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‹#›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b.incijfers.nl/viewer/" TargetMode="External"/><Relationship Id="rId2" Type="http://schemas.openxmlformats.org/officeDocument/2006/relationships/hyperlink" Target="https://tilburg.incijfers.nl/dashboa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ozo.nl/" TargetMode="External"/><Relationship Id="rId4" Type="http://schemas.openxmlformats.org/officeDocument/2006/relationships/hyperlink" Target="https://www.cbs.nl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117"/>
            <a:ext cx="2660690" cy="247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Presentatie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70C0"/>
                </a:solidFill>
              </a:rPr>
              <a:t>Inventarisatie plangebied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Inventarisatie plangebied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>
                <a:solidFill>
                  <a:srgbClr val="0070C0"/>
                </a:solidFill>
              </a:rPr>
              <a:t> Marktonderzoek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Natuur in de stad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5404" y="173625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 Deskresearch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 Fieldresearch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 Betrouwbaarheid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 Validiteit</a:t>
            </a:r>
          </a:p>
          <a:p>
            <a:pPr marL="0" indent="0">
              <a:buNone/>
            </a:pPr>
            <a:r>
              <a:rPr lang="nl-NL" sz="2000"/>
              <a:t> 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3163"/>
              </p:ext>
            </p:extLst>
          </p:nvPr>
        </p:nvGraphicFramePr>
        <p:xfrm>
          <a:off x="2177583" y="5714290"/>
          <a:ext cx="7459328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0680" y="4128117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Deskresearch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(Secundair onderzoek/ bronnenonderzoek)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83038"/>
              </p:ext>
            </p:extLst>
          </p:nvPr>
        </p:nvGraphicFramePr>
        <p:xfrm>
          <a:off x="1125954" y="2327338"/>
          <a:ext cx="39051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1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Interne data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Verkooptransacties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Klantenservice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Administratie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nl-NL" sz="2800" noProof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8" descr="http://www.moroque.nl/wp/afbeeldingen/social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01" y="4143220"/>
            <a:ext cx="2081951" cy="18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stublieft, 25% korting op al uw Klok t/m 10 februari. : klokmem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2958" r="12135" b="13690"/>
          <a:stretch/>
        </p:blipFill>
        <p:spPr bwMode="auto">
          <a:xfrm rot="5400000">
            <a:off x="2900824" y="3096500"/>
            <a:ext cx="670193" cy="10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5345887" y="2327338"/>
            <a:ext cx="6846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Externe data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Centraal Bureau voor de Statistiek(CBS)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Kamer van Koophandel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Social</a:t>
            </a: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Media</a:t>
            </a:r>
          </a:p>
        </p:txBody>
      </p:sp>
      <p:pic>
        <p:nvPicPr>
          <p:cNvPr id="10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Deskresearch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(Secundair onderzoek/ bronnenonderzoek)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51623"/>
              </p:ext>
            </p:extLst>
          </p:nvPr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Voordelen</a:t>
                      </a: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Goedkoop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Snel beschikbaar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Nadelen</a:t>
                      </a: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Gegevens vaak verouderd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Betrouwbaarheid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Incompleet/niet volledig toepasbaar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(Te) grote hoeveelheden data</a:t>
                      </a:r>
                      <a:endParaRPr lang="nl-NL" sz="2800" noProof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42759"/>
              </p:ext>
            </p:extLst>
          </p:nvPr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Kwali</a:t>
                      </a:r>
                      <a:r>
                        <a:rPr lang="nl-NL" sz="32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</a:t>
                      </a:r>
                      <a:r>
                        <a:rPr lang="nl-NL" sz="3200" b="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marktonderzoek</a:t>
                      </a: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endParaRPr lang="nl-NL" sz="3200" b="0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Kwanti</a:t>
                      </a:r>
                      <a:r>
                        <a:rPr lang="nl-NL" sz="3200" b="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 marktonderzoek</a:t>
                      </a:r>
                      <a:endParaRPr lang="nl-NL" sz="32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/>
              <a:t>Kwali</a:t>
            </a:r>
            <a:r>
              <a:rPr lang="nl-NL" sz="280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Kleinschalig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Meestal basis van kwantitatief marktonderzoek</a:t>
            </a:r>
          </a:p>
          <a:p>
            <a:pPr lvl="1"/>
            <a:endParaRPr lang="nl-NL" sz="280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nl-NL" sz="280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/>
              <a:t>Kwanti</a:t>
            </a:r>
            <a:r>
              <a:rPr lang="nl-NL" sz="280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Grootschalig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Onderzoek wordt in getallen uitgedrukt (statistische analyse)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/>
          </a:p>
          <a:p>
            <a:endParaRPr lang="nl-NL"/>
          </a:p>
        </p:txBody>
      </p:sp>
      <p:pic>
        <p:nvPicPr>
          <p:cNvPr id="6" name="Picture 2" descr="http://www.oostveen.net/images/HellevoetBevpi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3" y="3743100"/>
            <a:ext cx="3974392" cy="23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0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66537" y="1774656"/>
            <a:ext cx="108605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800" b="1"/>
              <a:t>Soorten fieldresearch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Observatie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Experiment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Enquête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Persoonlijke-, schriftelijke-, telefonische enquête	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Online enquête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Panel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Gestructureerde, persoonlijke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Ongestructureerde, persoonlijk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Groepsinterview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7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Betrouwbaarheid en validiteit</a:t>
            </a:r>
            <a:r>
              <a:rPr lang="nl-NL"/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66537" y="1774656"/>
            <a:ext cx="10860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000" b="1"/>
              <a:t>Betrouwbaarheid</a:t>
            </a:r>
          </a:p>
          <a:p>
            <a:pPr lvl="2"/>
            <a:r>
              <a:rPr lang="nl-NL" sz="2000"/>
              <a:t>Kloppen de uitkomsten en/of gebruik je het juiste meetinstrument</a:t>
            </a:r>
          </a:p>
          <a:p>
            <a:pPr lvl="2"/>
            <a:endParaRPr lang="nl-NL" sz="2000" b="1"/>
          </a:p>
          <a:p>
            <a:pPr lvl="2"/>
            <a:r>
              <a:rPr lang="nl-NL" sz="2000"/>
              <a:t>“Als ik hetzelfde nog een keer zo zou onderzoeken en de omstandigheden zijn niet veranderd, krijg ik dan dezelfde uitslag?”</a:t>
            </a:r>
            <a:endParaRPr lang="nl-NL" sz="2000" b="1"/>
          </a:p>
          <a:p>
            <a:pPr lvl="2"/>
            <a:endParaRPr lang="nl-NL" sz="2000" b="1"/>
          </a:p>
          <a:p>
            <a:r>
              <a:rPr lang="nl-NL" sz="1400"/>
              <a:t>	</a:t>
            </a:r>
            <a:r>
              <a:rPr lang="nl-NL" sz="2000" b="1"/>
              <a:t>Validiteit</a:t>
            </a:r>
          </a:p>
          <a:p>
            <a:r>
              <a:rPr lang="nl-NL" sz="2000" b="1"/>
              <a:t>	</a:t>
            </a:r>
            <a:r>
              <a:rPr lang="nl-NL" sz="2000"/>
              <a:t>Meet wat je wil weten?</a:t>
            </a:r>
          </a:p>
          <a:p>
            <a:endParaRPr lang="nl-NL" sz="2000" b="1"/>
          </a:p>
          <a:p>
            <a:r>
              <a:rPr lang="nl-NL" sz="2000"/>
              <a:t>	“Geven de resultaten uit mijn onderzoek antwoord op hetgeen wat ik wil 	onderzoeken?”</a:t>
            </a:r>
            <a:endParaRPr lang="nl-NL" sz="2000" b="1"/>
          </a:p>
        </p:txBody>
      </p:sp>
    </p:spTree>
    <p:extLst>
      <p:ext uri="{BB962C8B-B14F-4D97-AF65-F5344CB8AC3E}">
        <p14:creationId xmlns:p14="http://schemas.microsoft.com/office/powerpoint/2010/main" val="222349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Betrouwbaarheid en validiteit</a:t>
            </a:r>
            <a:r>
              <a:rPr lang="nl-NL"/>
              <a:t> </a:t>
            </a:r>
          </a:p>
        </p:txBody>
      </p:sp>
      <p:pic>
        <p:nvPicPr>
          <p:cNvPr id="1026" name="Picture 2" descr="Betrouwbaarheid en validiteit « Petersnijder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80" y="1690688"/>
            <a:ext cx="7691639" cy="31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066800" y="1076587"/>
            <a:ext cx="6019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Deskresearch Spoorzone</a:t>
            </a:r>
            <a:r>
              <a:rPr lang="en-US" sz="4400" b="1">
                <a:latin typeface="+mj-lt"/>
                <a:ea typeface="+mj-ea"/>
                <a:cs typeface="+mj-cs"/>
              </a:rPr>
              <a:t>	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	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</a:p>
        </p:txBody>
      </p:sp>
      <p:pic>
        <p:nvPicPr>
          <p:cNvPr id="5" name="Picture 8" descr="Afbeeldingsresultaat voor spz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2235626"/>
            <a:ext cx="6553200" cy="34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spz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06" y="1278438"/>
            <a:ext cx="2063137" cy="6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8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fbeeldingsresultaat voor spz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58" y="2992582"/>
            <a:ext cx="3385388" cy="10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0" name="Picture 4" descr="hall-of-fame-logo - Tilburg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12655" r="17619" b="13458"/>
          <a:stretch/>
        </p:blipFill>
        <p:spPr bwMode="auto">
          <a:xfrm>
            <a:off x="7656333" y="2337020"/>
            <a:ext cx="2904987" cy="23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38200" y="1690689"/>
            <a:ext cx="5377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Doelgroepanalyse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Lokaal Adverteren | Adverteer lokaal en bereik jouw relevant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01" y="2992582"/>
            <a:ext cx="3107932" cy="31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/>
              <a:t>Vorige week</a:t>
            </a:r>
          </a:p>
          <a:p>
            <a:r>
              <a:rPr lang="nl-NL"/>
              <a:t>Intro LA 2 ‘Marktonderzoek’</a:t>
            </a:r>
          </a:p>
          <a:p>
            <a:pPr marL="0" indent="0">
              <a:buNone/>
            </a:pPr>
            <a:r>
              <a:rPr lang="nl-NL"/>
              <a:t> 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0" name="Picture 2" descr="Plan Transparent Png - Planning Icon Png,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36" y="1567047"/>
            <a:ext cx="2832150" cy="29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data kan je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26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Demografische gegevens </a:t>
            </a:r>
            <a:r>
              <a:rPr lang="nl-NL" sz="32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voor Tilburg, wijk en doelgroep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2373959" y="3376010"/>
          <a:ext cx="7478700" cy="19732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39350">
                  <a:extLst>
                    <a:ext uri="{9D8B030D-6E8A-4147-A177-3AD203B41FA5}">
                      <a16:colId xmlns:a16="http://schemas.microsoft.com/office/drawing/2014/main" val="1696967166"/>
                    </a:ext>
                  </a:extLst>
                </a:gridCol>
                <a:gridCol w="3739350">
                  <a:extLst>
                    <a:ext uri="{9D8B030D-6E8A-4147-A177-3AD203B41FA5}">
                      <a16:colId xmlns:a16="http://schemas.microsoft.com/office/drawing/2014/main" val="1720692009"/>
                    </a:ext>
                  </a:extLst>
                </a:gridCol>
              </a:tblGrid>
              <a:tr h="197323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Inwonersaantal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Geslacht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Leeftijd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Inkomen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Herkomst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Burgerlijke staat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Opleiding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Gezinssamenstelling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5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data kan je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52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FF0000"/>
                </a:solidFill>
                <a:latin typeface="Agency FB" panose="020B0503020202020204" pitchFamily="34" charset="0"/>
              </a:rPr>
              <a:t>Fysieke en sociale gegevens </a:t>
            </a:r>
            <a:r>
              <a:rPr lang="nl-NL" sz="32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voor Tilburg, wijk en doelgroep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3475755" y="3454387"/>
          <a:ext cx="3739350" cy="19732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39350">
                  <a:extLst>
                    <a:ext uri="{9D8B030D-6E8A-4147-A177-3AD203B41FA5}">
                      <a16:colId xmlns:a16="http://schemas.microsoft.com/office/drawing/2014/main" val="1696967166"/>
                    </a:ext>
                  </a:extLst>
                </a:gridCol>
              </a:tblGrid>
              <a:tr h="197323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="1" kern="1200">
                          <a:solidFill>
                            <a:schemeClr val="lt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Leefbaarheid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>
                          <a:latin typeface="Agency FB" panose="020B0503020202020204" pitchFamily="34" charset="0"/>
                        </a:rPr>
                        <a:t>Sociale</a:t>
                      </a:r>
                      <a:r>
                        <a:rPr lang="nl-NL" sz="2800" baseline="0">
                          <a:latin typeface="Agency FB" panose="020B0503020202020204" pitchFamily="34" charset="0"/>
                        </a:rPr>
                        <a:t> veiligheid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aseline="0">
                          <a:latin typeface="Agency FB" panose="020B0503020202020204" pitchFamily="34" charset="0"/>
                        </a:rPr>
                        <a:t>Overlast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aseline="0">
                          <a:latin typeface="Agency FB" panose="020B0503020202020204" pitchFamily="34" charset="0"/>
                        </a:rPr>
                        <a:t>…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5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12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Interessante websites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Waar kan je data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5972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Tilburg in cijfers: 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2"/>
              </a:rPr>
              <a:t>https://tilburg.incijfers.nl/dashboard/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Stadsmonitor: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3"/>
              </a:rPr>
              <a:t>https://tb.incijfers.nl/viewer/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Centraal Bureau voor de Statistiek: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4"/>
              </a:rPr>
              <a:t>https://www.cbs.nl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err="1">
                <a:solidFill>
                  <a:srgbClr val="0070C0"/>
                </a:solidFill>
                <a:latin typeface="Agency FB" panose="020B0503020202020204" pitchFamily="34" charset="0"/>
              </a:rPr>
              <a:t>Oozo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5"/>
              </a:rPr>
              <a:t>https://www.oozo.nl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87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Opdracht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lphaLcParenR"/>
            </a:pPr>
            <a:r>
              <a:rPr lang="nl-NL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Onderzoek minimaal 8 demografische gegevens van Tilburg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Onderzoek minimaal 8 demografische gegevens van twee aangrenzende wijken aan de Spoorzone. 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kan je vinden over de leefbaarheid in de gekozen wijken? </a:t>
            </a:r>
            <a:r>
              <a:rPr lang="nl-NL" sz="2400" b="1" i="1">
                <a:solidFill>
                  <a:schemeClr val="tx2">
                    <a:lumMod val="75000"/>
                  </a:schemeClr>
                </a:solidFill>
                <a:latin typeface="+mj-lt"/>
              </a:rPr>
              <a:t>Tip: gebruik de website van Stadsmonitor Tilburg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eerste conclusies kan je trekken uit het onderzoek van vraag a, b en c?</a:t>
            </a:r>
          </a:p>
          <a:p>
            <a:pPr marL="742950" indent="-742950" algn="just">
              <a:buFont typeface="+mj-lt"/>
              <a:buAutoNum type="alphaLcParenR"/>
            </a:pPr>
            <a:endParaRPr lang="nl-NL" sz="16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488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Hoe verwerk je de data?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4" descr="https://c.s-microsoft.com/nl-nl/CMSImages/Image_PictureOfData_713x389.png?version=8b515ddf-a7c3-41d3-672a-b3615f617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32" y="2795391"/>
            <a:ext cx="5539100" cy="30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7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Inwoners </a:t>
            </a:r>
            <a:r>
              <a:rPr lang="nl-NL" sz="3600" b="1" i="1">
                <a:solidFill>
                  <a:schemeClr val="tx2">
                    <a:lumMod val="75000"/>
                  </a:schemeClr>
                </a:solidFill>
                <a:latin typeface="+mj-lt"/>
              </a:rPr>
              <a:t>De Blaak</a:t>
            </a:r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 als voorbeeld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6" y="2587130"/>
            <a:ext cx="6172567" cy="287489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470910" y="5388968"/>
            <a:ext cx="9014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1400">
                <a:solidFill>
                  <a:schemeClr val="tx2">
                    <a:lumMod val="75000"/>
                  </a:schemeClr>
                </a:solidFill>
                <a:latin typeface="+mj-lt"/>
              </a:rPr>
              <a:t>Bron: www.cbs.nl</a:t>
            </a:r>
            <a:endParaRPr lang="nl-NL" sz="105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01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Cirkeldiagram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56" y="1690689"/>
            <a:ext cx="7207530" cy="42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Staafdiagram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/>
        </p:nvGraphicFramePr>
        <p:xfrm>
          <a:off x="3795853" y="1690689"/>
          <a:ext cx="7337368" cy="410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29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ninanmarshall.nl/wp-content/uploads/2013/04/doelen-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68" y="4074694"/>
            <a:ext cx="2474221" cy="19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Afsluiten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355557" y="1739569"/>
            <a:ext cx="945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Leerdoelen</a:t>
            </a:r>
          </a:p>
          <a:p>
            <a:endParaRPr lang="nl-NL" sz="1600" b="1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benoemen wat de wensen zijn van de opdrachtgever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benoemen wat de wensen zijn van de doelgroep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relevante externe data verzamelen en analyseren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deskresearch toepassen op je projectopdracht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de resultaten van het deskresearch presenteren in tabellen en grafieken.</a:t>
            </a:r>
          </a:p>
          <a:p>
            <a:endParaRPr lang="nl-NL" sz="240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1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 bwMode="auto">
          <a:xfrm>
            <a:off x="838200" y="284085"/>
            <a:ext cx="10515600" cy="124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i="1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Vorige keer: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b="1" kern="1200">
                <a:latin typeface="+mj-lt"/>
                <a:ea typeface="+mj-ea"/>
                <a:cs typeface="+mj-cs"/>
              </a:rPr>
              <a:t>Met wiens wensen moeten jullie rekening houden?</a:t>
            </a:r>
            <a:r>
              <a:rPr lang="nl-NL" sz="4400" b="1" kern="1200">
                <a:latin typeface="+mj-lt"/>
                <a:ea typeface="+mj-ea"/>
                <a:cs typeface="+mj-cs"/>
              </a:rPr>
              <a:t>	</a:t>
            </a:r>
            <a:r>
              <a:rPr lang="nl-NL" sz="4400" kern="1200">
                <a:latin typeface="+mj-lt"/>
                <a:ea typeface="+mj-ea"/>
                <a:cs typeface="+mj-cs"/>
              </a:rPr>
              <a:t>	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3D07184-71D5-41B1-83C2-1886E915F8B6}"/>
              </a:ext>
            </a:extLst>
          </p:cNvPr>
          <p:cNvGrpSpPr/>
          <p:nvPr/>
        </p:nvGrpSpPr>
        <p:grpSpPr>
          <a:xfrm>
            <a:off x="557804" y="1927136"/>
            <a:ext cx="3670247" cy="3126610"/>
            <a:chOff x="545009" y="1927136"/>
            <a:chExt cx="5449391" cy="4096795"/>
          </a:xfrm>
        </p:grpSpPr>
        <p:pic>
          <p:nvPicPr>
            <p:cNvPr id="10" name="Picture 2" descr="Frederik Theuwis nieuwe directeur Hall of Fame">
              <a:extLst>
                <a:ext uri="{FF2B5EF4-FFF2-40B4-BE49-F238E27FC236}">
                  <a16:creationId xmlns:a16="http://schemas.microsoft.com/office/drawing/2014/main" id="{467F5DA4-FD7E-4E7E-8ADD-C95CBAF1F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00" y="1927136"/>
              <a:ext cx="5314200" cy="3118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7573663E-8DFF-4CD1-8EBA-AD44AD0271F6}"/>
                </a:ext>
              </a:extLst>
            </p:cNvPr>
            <p:cNvSpPr txBox="1"/>
            <p:nvPr/>
          </p:nvSpPr>
          <p:spPr>
            <a:xfrm>
              <a:off x="545009" y="5539995"/>
              <a:ext cx="4986714" cy="483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>
                  <a:solidFill>
                    <a:srgbClr val="002060"/>
                  </a:solidFill>
                </a:rPr>
                <a:t>Directeur Hall of Fame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C23A913D-8EC0-44C6-B8C3-292DD1ECEECE}"/>
              </a:ext>
            </a:extLst>
          </p:cNvPr>
          <p:cNvSpPr txBox="1"/>
          <p:nvPr/>
        </p:nvSpPr>
        <p:spPr>
          <a:xfrm>
            <a:off x="4831429" y="4687988"/>
            <a:ext cx="335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De omgeving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25539EB-8401-401D-A123-C22BD28E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98" y="1949516"/>
            <a:ext cx="4103907" cy="2357336"/>
          </a:xfrm>
          <a:prstGeom prst="rect">
            <a:avLst/>
          </a:prstGeom>
        </p:spPr>
      </p:pic>
      <p:pic>
        <p:nvPicPr>
          <p:cNvPr id="2052" name="Picture 4" descr="Gemeente Tilburg - Home | Facebook">
            <a:extLst>
              <a:ext uri="{FF2B5EF4-FFF2-40B4-BE49-F238E27FC236}">
                <a16:creationId xmlns:a16="http://schemas.microsoft.com/office/drawing/2014/main" id="{928F1F61-AA9F-448F-9BFF-35DB4342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52" y="1949516"/>
            <a:ext cx="2336202" cy="23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2E6F5151-E7E6-4E9F-84CA-9A52F23D316E}"/>
              </a:ext>
            </a:extLst>
          </p:cNvPr>
          <p:cNvSpPr txBox="1"/>
          <p:nvPr/>
        </p:nvSpPr>
        <p:spPr>
          <a:xfrm>
            <a:off x="8275571" y="4704656"/>
            <a:ext cx="335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De gemeente</a:t>
            </a:r>
          </a:p>
        </p:txBody>
      </p:sp>
    </p:spTree>
    <p:extLst>
      <p:ext uri="{BB962C8B-B14F-4D97-AF65-F5344CB8AC3E}">
        <p14:creationId xmlns:p14="http://schemas.microsoft.com/office/powerpoint/2010/main" val="22261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meente Tilburg - Home | Facebook">
            <a:extLst>
              <a:ext uri="{FF2B5EF4-FFF2-40B4-BE49-F238E27FC236}">
                <a16:creationId xmlns:a16="http://schemas.microsoft.com/office/drawing/2014/main" id="{928F1F61-AA9F-448F-9BFF-35DB4342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52" y="1949516"/>
            <a:ext cx="2336202" cy="23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2E6F5151-E7E6-4E9F-84CA-9A52F23D316E}"/>
              </a:ext>
            </a:extLst>
          </p:cNvPr>
          <p:cNvSpPr txBox="1"/>
          <p:nvPr/>
        </p:nvSpPr>
        <p:spPr>
          <a:xfrm>
            <a:off x="8275571" y="4704656"/>
            <a:ext cx="335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De gemeente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BA59ECE-60DF-4E18-B56F-321D9164A219}"/>
              </a:ext>
            </a:extLst>
          </p:cNvPr>
          <p:cNvSpPr txBox="1"/>
          <p:nvPr/>
        </p:nvSpPr>
        <p:spPr bwMode="auto">
          <a:xfrm>
            <a:off x="838200" y="1861928"/>
            <a:ext cx="10515600" cy="58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kern="1200">
                <a:latin typeface="+mj-lt"/>
                <a:ea typeface="+mj-ea"/>
                <a:cs typeface="+mj-cs"/>
              </a:rPr>
              <a:t>Wat zijn de wensen van de gemeente?</a:t>
            </a:r>
            <a:endParaRPr lang="nl-NL" sz="4400" kern="1200"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Question mark PNG">
            <a:extLst>
              <a:ext uri="{FF2B5EF4-FFF2-40B4-BE49-F238E27FC236}">
                <a16:creationId xmlns:a16="http://schemas.microsoft.com/office/drawing/2014/main" id="{C1F3FE92-1B20-4FB1-B91A-428A0DB0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1" y="2775985"/>
            <a:ext cx="4320511" cy="25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75264982-FC16-4E95-905C-1AE942BCB6CF}"/>
              </a:ext>
            </a:extLst>
          </p:cNvPr>
          <p:cNvSpPr txBox="1"/>
          <p:nvPr/>
        </p:nvSpPr>
        <p:spPr bwMode="auto">
          <a:xfrm>
            <a:off x="838200" y="284085"/>
            <a:ext cx="10515600" cy="124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i="1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Vorige keer: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b="1" kern="1200">
                <a:latin typeface="+mj-lt"/>
                <a:ea typeface="+mj-ea"/>
                <a:cs typeface="+mj-cs"/>
              </a:rPr>
              <a:t>Met wiens wensen moeten jullie rekening houden?</a:t>
            </a:r>
            <a:r>
              <a:rPr lang="nl-NL" sz="4400" b="1" kern="1200">
                <a:latin typeface="+mj-lt"/>
                <a:ea typeface="+mj-ea"/>
                <a:cs typeface="+mj-cs"/>
              </a:rPr>
              <a:t>	</a:t>
            </a:r>
            <a:r>
              <a:rPr lang="nl-NL" sz="4400" kern="1200">
                <a:latin typeface="+mj-lt"/>
                <a:ea typeface="+mj-ea"/>
                <a:cs typeface="+mj-cs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66097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 bwMode="auto">
          <a:xfrm>
            <a:off x="838200" y="946501"/>
            <a:ext cx="10515600" cy="58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b="1" kern="1200">
                <a:latin typeface="+mj-lt"/>
                <a:ea typeface="+mj-ea"/>
                <a:cs typeface="+mj-cs"/>
              </a:rPr>
              <a:t>Met wiens wensen moeten jullie rekening houden?</a:t>
            </a:r>
            <a:r>
              <a:rPr lang="nl-NL" sz="4400" b="1" kern="1200">
                <a:latin typeface="+mj-lt"/>
                <a:ea typeface="+mj-ea"/>
                <a:cs typeface="+mj-cs"/>
              </a:rPr>
              <a:t>	</a:t>
            </a:r>
            <a:r>
              <a:rPr lang="nl-NL" sz="4400" kern="1200">
                <a:latin typeface="+mj-lt"/>
                <a:ea typeface="+mj-ea"/>
                <a:cs typeface="+mj-cs"/>
              </a:rPr>
              <a:t>	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23A913D-8EC0-44C6-B8C3-292DD1ECEECE}"/>
              </a:ext>
            </a:extLst>
          </p:cNvPr>
          <p:cNvSpPr txBox="1"/>
          <p:nvPr/>
        </p:nvSpPr>
        <p:spPr>
          <a:xfrm>
            <a:off x="8169434" y="5309424"/>
            <a:ext cx="335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2060"/>
                </a:solidFill>
              </a:rPr>
              <a:t>De omgeving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25539EB-8401-401D-A123-C22BD28E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303" y="2570952"/>
            <a:ext cx="4103907" cy="2357336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8D8DF49B-E821-46C0-A096-E7EF3CF262B3}"/>
              </a:ext>
            </a:extLst>
          </p:cNvPr>
          <p:cNvSpPr txBox="1"/>
          <p:nvPr/>
        </p:nvSpPr>
        <p:spPr bwMode="auto">
          <a:xfrm>
            <a:off x="838200" y="1861928"/>
            <a:ext cx="10515600" cy="58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kern="1200">
                <a:latin typeface="+mj-lt"/>
                <a:ea typeface="+mj-ea"/>
                <a:cs typeface="+mj-cs"/>
              </a:rPr>
              <a:t>Wat zijn de wensen van de omgeving?</a:t>
            </a:r>
            <a:endParaRPr lang="nl-NL" sz="4400" kern="120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 descr="Question mark PNG">
            <a:extLst>
              <a:ext uri="{FF2B5EF4-FFF2-40B4-BE49-F238E27FC236}">
                <a16:creationId xmlns:a16="http://schemas.microsoft.com/office/drawing/2014/main" id="{B9A3EC8E-A49B-4A1B-9B1C-6597422B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1" y="2775985"/>
            <a:ext cx="4320511" cy="25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89" y="2520235"/>
            <a:ext cx="3536535" cy="33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82317"/>
            <a:ext cx="9144000" cy="2029508"/>
          </a:xfrm>
        </p:spPr>
        <p:txBody>
          <a:bodyPr anchor="t"/>
          <a:lstStyle/>
          <a:p>
            <a:pPr algn="l"/>
            <a:r>
              <a:rPr lang="nl-NL"/>
              <a:t>IBS Inrichting van een gebied</a:t>
            </a:r>
            <a:br>
              <a:rPr lang="nl-NL"/>
            </a:br>
            <a:br>
              <a:rPr lang="nl-NL"/>
            </a:br>
            <a:r>
              <a:rPr lang="nl-NL" b="1"/>
              <a:t>LA 2 Marktonderzoek</a:t>
            </a:r>
            <a:br>
              <a:rPr lang="nl-NL"/>
            </a:b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377D7-5A69-4449-81A1-015BCDC0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2" y="930944"/>
            <a:ext cx="3932379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10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De resultaten van een marktonderzoek verwerken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C22D0-813A-4DCC-ABF9-3422E3C2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878" y="2075721"/>
            <a:ext cx="3940623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	</a:t>
            </a:r>
            <a:r>
              <a:rPr lang="nl-NL" sz="1100" b="1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verslag dat bestaat uit 2 onderdelen: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Excel verslag waarin je de doelgroep van de opdrachtgever analyseert en grafisch presenteert.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aanbeveling op basis van de 4C’s. </a:t>
            </a:r>
          </a:p>
          <a:p>
            <a:pPr eaLnBrk="0" hangingPunct="0"/>
            <a:r>
              <a:rPr lang="nl-NL" sz="1100">
                <a:latin typeface="+mj-lt"/>
                <a:ea typeface="Calibri" pitchFamily="34" charset="0"/>
                <a:cs typeface="Arial" charset="0"/>
              </a:rPr>
              <a:t>In het verslag komt het volgende aan bod: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Deskresearch met daarin minimaal 8 demografische gegevens (zie PowerPoint “Deskresearch Spoorzone”).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De gegevens verwerkt in een passende diagram.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beschrijving van de 4C’s voor het gebied de Spoorzone.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Een aanbeveling voor de opdrachtgever op basis van de externe data, dit wederom m.b.v. de 4C’s.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E30B5B-FABA-495E-8B93-55F84CA8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385" y="970716"/>
            <a:ext cx="3193256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       </a:t>
            </a:r>
            <a:r>
              <a:rPr lang="nl-NL" sz="1100" b="1">
                <a:ea typeface="Calibri" pitchFamily="34" charset="0"/>
                <a:cs typeface="Arial" charset="0"/>
              </a:rPr>
              <a:t>                                </a:t>
            </a:r>
            <a:r>
              <a:rPr lang="nl-NL" sz="11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 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Plaats je product op het Leerplatform.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Deze opdracht maak je met je projectgroep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Versie 1 2-05-2020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Versie 2 05-06-2020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9F71577-6CA6-4611-8FED-71CF54C81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116" y="2626132"/>
            <a:ext cx="3184525" cy="53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>
                <a:ea typeface="Calibri" pitchFamily="34" charset="0"/>
                <a:cs typeface="Arial" charset="0"/>
              </a:rPr>
              <a:t>		</a:t>
            </a:r>
            <a:endParaRPr lang="nl-NL" sz="1100"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Les over Marktonderzoek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Les over Deskresearch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C1809DB-9D05-4A7F-912B-4175ADEC5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385" y="3447128"/>
            <a:ext cx="3201988" cy="498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 eaLnBrk="0" hangingPunct="0">
              <a:lnSpc>
                <a:spcPct val="80000"/>
              </a:lnSpc>
              <a:tabLst>
                <a:tab pos="176213" algn="l"/>
                <a:tab pos="1163638" algn="l"/>
              </a:tabLst>
            </a:pPr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PowerPoint van lessen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100">
                <a:latin typeface="+mj-lt"/>
                <a:ea typeface="Calibri" pitchFamily="34" charset="0"/>
                <a:cs typeface="Arial" charset="0"/>
              </a:rPr>
              <a:t>Websites uit de PPT “Deskresearch Spoorzone”</a:t>
            </a:r>
          </a:p>
        </p:txBody>
      </p:sp>
      <p:sp>
        <p:nvSpPr>
          <p:cNvPr id="9" name="Tekstvak 23">
            <a:extLst>
              <a:ext uri="{FF2B5EF4-FFF2-40B4-BE49-F238E27FC236}">
                <a16:creationId xmlns:a16="http://schemas.microsoft.com/office/drawing/2014/main" id="{8E30BB9E-0D02-444A-818D-4FFDAD4D3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833" y="306573"/>
            <a:ext cx="7852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nl-NL" sz="2800">
                <a:latin typeface="Calibri"/>
                <a:cs typeface="Calibri"/>
              </a:rPr>
              <a:t>2021_IRG_2_Marktonderzoek</a:t>
            </a:r>
            <a:endParaRPr lang="nl-NL" sz="2400">
              <a:latin typeface="Calibri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D402D33-B2BB-46CE-AA73-34E41362F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2563356" y="930944"/>
            <a:ext cx="299335" cy="4124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395D91-603D-4ED8-93E7-C571DC9C0E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0626" y="2078971"/>
            <a:ext cx="263290" cy="32130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E2E452-EFCA-4B27-A289-EE4A68ED88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0626" y="4575148"/>
            <a:ext cx="266283" cy="4163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FF4DDB-6C9E-495B-AD79-EB9E361954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6850" y="977688"/>
            <a:ext cx="385812" cy="26305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A49FE0-37EF-4A7B-816B-19A5EA4F652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57704" y="3447128"/>
            <a:ext cx="290493" cy="28231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BE49DC0-404F-48E7-ADE1-5EB718D68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050" t="33024" r="61669" b="30375"/>
          <a:stretch/>
        </p:blipFill>
        <p:spPr>
          <a:xfrm>
            <a:off x="7078807" y="2626132"/>
            <a:ext cx="269390" cy="260485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00962C89-E327-454E-A0FB-C77D81C2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161" y="4575583"/>
            <a:ext cx="3937506" cy="187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100" b="1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		</a:t>
            </a:r>
            <a:r>
              <a:rPr lang="nl-NL" sz="1100" b="1">
                <a:ea typeface="Calibri" pitchFamily="34" charset="0"/>
                <a:cs typeface="Arial" charset="0"/>
              </a:rPr>
              <a:t>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  <a:cs typeface="Arial" charset="0"/>
              </a:rPr>
              <a:t>Gebruik voor je deskresearch o.a. de websites uit de PPT “Deskresearch Spoorzone”.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  <a:cs typeface="Arial" charset="0"/>
              </a:rPr>
              <a:t>Onderzoek het gebied van jullie groep op minimaal 8 demografische gegevens (zie PPT).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  <a:cs typeface="Arial" charset="0"/>
              </a:rPr>
              <a:t>Verwerk de gegevens in Excel met bijpassende diagrammen.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  <a:cs typeface="Arial" charset="0"/>
              </a:rPr>
              <a:t>Beschrijf de 4C’s van de Spoorzone op dit moment.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  <a:cs typeface="Arial" charset="0"/>
              </a:rPr>
              <a:t>Schrijf een aanbeveling m.b.v. de 4C’s en jullie externe data voor de opdrachtgever.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050">
                <a:latin typeface="+mn-lt"/>
                <a:ea typeface="Calibri" pitchFamily="34" charset="0"/>
                <a:cs typeface="Arial" charset="0"/>
              </a:rPr>
              <a:t>Zorg voor een overzichtelijk Excel verslag waarin alle eerder genoemde punten aan bod komen.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FE72D25-4C28-459F-86A4-DE7277C3B0F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0225" y="62144"/>
            <a:ext cx="1275008" cy="91554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F85B2EF1-30D1-4E6C-AF0B-5232B191CFB6}"/>
              </a:ext>
            </a:extLst>
          </p:cNvPr>
          <p:cNvSpPr txBox="1"/>
          <p:nvPr/>
        </p:nvSpPr>
        <p:spPr>
          <a:xfrm>
            <a:off x="7388385" y="6187519"/>
            <a:ext cx="30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adviseren jullie de opdrachtgever op het gebied van marketing? </a:t>
            </a:r>
          </a:p>
        </p:txBody>
      </p:sp>
      <p:pic>
        <p:nvPicPr>
          <p:cNvPr id="19" name="Afbeelding 2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D5412032-EE6F-4BA3-AC19-CC01B7AB35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153" y="4186161"/>
            <a:ext cx="1981201" cy="18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91065" y="1634408"/>
            <a:ext cx="3888869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>
                <a:solidFill>
                  <a:srgbClr val="0070C0"/>
                </a:solidFill>
                <a:ea typeface="Calibri" pitchFamily="34" charset="0"/>
              </a:rPr>
              <a:t>Leerdoelen</a:t>
            </a:r>
          </a:p>
          <a:p>
            <a:r>
              <a:rPr lang="nl-NL" sz="1100">
                <a:latin typeface="+mj-lt"/>
                <a:ea typeface="Calibri" pitchFamily="34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b="1">
                <a:solidFill>
                  <a:srgbClr val="FFC000"/>
                </a:solidFill>
                <a:latin typeface="+mj-lt"/>
                <a:ea typeface="Calibri" pitchFamily="34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>
                <a:latin typeface="+mj-lt"/>
                <a:ea typeface="Calibri" pitchFamily="34" charset="0"/>
              </a:rPr>
              <a:t>De resultaten van een marktonderzoek verwerken 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3" cstate="print"/>
          <a:srcRect l="21805" r="10840"/>
          <a:stretch/>
        </p:blipFill>
        <p:spPr>
          <a:xfrm>
            <a:off x="1477414" y="1634408"/>
            <a:ext cx="453105" cy="624290"/>
          </a:xfrm>
          <a:prstGeom prst="rect">
            <a:avLst/>
          </a:prstGeom>
        </p:spPr>
      </p:pic>
      <p:pic>
        <p:nvPicPr>
          <p:cNvPr id="3074" name="Picture 2" descr="8 manieren om branche- en marktonderzoek te doen | Ikgastar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71" y="3105835"/>
            <a:ext cx="5827871" cy="24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el 1"/>
          <p:cNvSpPr txBox="1">
            <a:spLocks/>
          </p:cNvSpPr>
          <p:nvPr/>
        </p:nvSpPr>
        <p:spPr bwMode="auto">
          <a:xfrm>
            <a:off x="817384" y="642979"/>
            <a:ext cx="10515600" cy="9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4400" b="1"/>
              <a:t>LA 2 Marktonderzoek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75682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Soorten marktonderzoek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2186"/>
          </a:xfrm>
        </p:spPr>
        <p:txBody>
          <a:bodyPr/>
          <a:lstStyle/>
          <a:p>
            <a:r>
              <a:rPr lang="nl-NL"/>
              <a:t>Deskresearch (Secundair onderzoek/ bronnenonderzoek)</a:t>
            </a:r>
          </a:p>
          <a:p>
            <a:pPr marL="457200" lvl="1" indent="0">
              <a:buNone/>
            </a:pPr>
            <a:r>
              <a:rPr lang="nl-NL" i="1"/>
              <a:t>Er wordt gebruik gemaakt van gegevens die binnen de onderneming (intern) of bij andere ondernemingen (extern) bekend zijn.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1026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9" y="2731084"/>
            <a:ext cx="1940104" cy="1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90" y="4185856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38200" y="4492748"/>
            <a:ext cx="6096000" cy="87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nl-NL" sz="2800">
                <a:solidFill>
                  <a:prstClr val="black"/>
                </a:solidFill>
                <a:latin typeface="Calibri"/>
                <a:cs typeface="+mn-cs"/>
              </a:rPr>
              <a:t>Fieldresearch (Primair onderzoek)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2400" i="1">
                <a:solidFill>
                  <a:prstClr val="black"/>
                </a:solidFill>
                <a:latin typeface="Calibri"/>
                <a:cs typeface="+mn-cs"/>
              </a:rPr>
              <a:t>Er wordt gezocht naar nieuwe gegevens. </a:t>
            </a:r>
          </a:p>
        </p:txBody>
      </p:sp>
    </p:spTree>
    <p:extLst>
      <p:ext uri="{BB962C8B-B14F-4D97-AF65-F5344CB8AC3E}">
        <p14:creationId xmlns:p14="http://schemas.microsoft.com/office/powerpoint/2010/main" val="3120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CBA6AA-2EF1-462F-B651-6984648B66BB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Application>Microsoft Office PowerPoint</Application>
  <PresentationFormat>Widescreen</PresentationFormat>
  <Slides>28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Thema1</vt:lpstr>
      <vt:lpstr>Inventarisatie plangebied</vt:lpstr>
      <vt:lpstr>Inhoud </vt:lpstr>
      <vt:lpstr>PowerPoint Presentation</vt:lpstr>
      <vt:lpstr>PowerPoint Presentation</vt:lpstr>
      <vt:lpstr>PowerPoint Presentation</vt:lpstr>
      <vt:lpstr>IBS Inrichting van een gebied  LA 2 Marktonderzoek  </vt:lpstr>
      <vt:lpstr>PowerPoint Presentation</vt:lpstr>
      <vt:lpstr>PowerPoint Presentation</vt:lpstr>
      <vt:lpstr>Soorten marktonderzoek</vt:lpstr>
      <vt:lpstr>Deskresearch  (Secundair onderzoek/ bronnenonderzoek)</vt:lpstr>
      <vt:lpstr>Deskresearch  (Secundair onderzoek/ bronnenonderzoek)</vt:lpstr>
      <vt:lpstr>Fieldresearch  (Primair onderzoek)</vt:lpstr>
      <vt:lpstr>Fieldresearch  (Primair onderzoek)</vt:lpstr>
      <vt:lpstr>Fieldresearch  (Primair onderzoek)</vt:lpstr>
      <vt:lpstr>Fieldresearch  (Primair onderzoek)</vt:lpstr>
      <vt:lpstr>Betrouwbaarheid en validiteit </vt:lpstr>
      <vt:lpstr>Betrouwbaarheid en validiteit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revision>1</cp:revision>
  <dcterms:created xsi:type="dcterms:W3CDTF">2017-09-05T13:31:36Z</dcterms:created>
  <dcterms:modified xsi:type="dcterms:W3CDTF">2021-05-28T06:15:33Z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